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Fira Sans Extra Condensed"/>
      <p:regular r:id="rId27"/>
      <p:bold r:id="rId28"/>
      <p:italic r:id="rId29"/>
      <p:boldItalic r:id="rId30"/>
    </p:embeddedFont>
    <p:embeddedFont>
      <p:font typeface="Fira Sans Extra Condensed SemiBold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FiraSansExtraCondensed-bold.fntdata"/><Relationship Id="rId27" Type="http://schemas.openxmlformats.org/officeDocument/2006/relationships/font" Target="fonts/FiraSansExtraCondense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ExtraCondensed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ExtraCondensedSemiBold-regular.fntdata"/><Relationship Id="rId30" Type="http://schemas.openxmlformats.org/officeDocument/2006/relationships/font" Target="fonts/FiraSansExtraCondensed-boldItalic.fntdata"/><Relationship Id="rId11" Type="http://schemas.openxmlformats.org/officeDocument/2006/relationships/slide" Target="slides/slide6.xml"/><Relationship Id="rId33" Type="http://schemas.openxmlformats.org/officeDocument/2006/relationships/font" Target="fonts/FiraSansExtraCondensedSemiBold-italic.fntdata"/><Relationship Id="rId10" Type="http://schemas.openxmlformats.org/officeDocument/2006/relationships/slide" Target="slides/slide5.xml"/><Relationship Id="rId32" Type="http://schemas.openxmlformats.org/officeDocument/2006/relationships/font" Target="fonts/FiraSansExtraCondensedSemi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FiraSansExtraCondensedSemiBold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802a112fc0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802a112fc0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Scout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802a112fc0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802a112fc0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Pranit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b08914f1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b08914f1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802a112fc0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802a112fc0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802a112fc0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802a112fc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Scout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b3ebb4401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b3ebb4401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Pranit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802a112fc0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802a112fc0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Scout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b3eb9be06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b3eb9be06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b3ebb4401c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b3ebb4401c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b3ebbe33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b3ebbe33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b3ebbe33a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b3ebbe33a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b3ebbe33a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b3ebbe33a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rive.google.com/file/d/1P6tmgBLKl9rmZYa5dByrNGBAzWPC-23J/view?usp=share_link" TargetMode="External"/><Relationship Id="rId4" Type="http://schemas.openxmlformats.org/officeDocument/2006/relationships/hyperlink" Target="https://drive.google.com/file/d/1JebHmAFV8SXcBluabdFx5fw73M3N6g0q/view?usp=share_link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751625" y="4020874"/>
            <a:ext cx="3238800" cy="3387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4412554" y="1552125"/>
            <a:ext cx="40182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EE/ME 106A: </a:t>
            </a:r>
            <a:endParaRPr b="1" sz="60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Foosball Bot</a:t>
            </a:r>
            <a:endParaRPr b="1" sz="60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412550" y="3685475"/>
            <a:ext cx="40182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Pranit Mohnot, Sam Phillips, Susanna Weber</a:t>
            </a:r>
            <a:endParaRPr sz="15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7" name="Google Shape;57;p13"/>
          <p:cNvGrpSpPr/>
          <p:nvPr/>
        </p:nvGrpSpPr>
        <p:grpSpPr>
          <a:xfrm>
            <a:off x="1105846" y="541632"/>
            <a:ext cx="2714848" cy="3653541"/>
            <a:chOff x="5503615" y="983605"/>
            <a:chExt cx="3588221" cy="4828894"/>
          </a:xfrm>
        </p:grpSpPr>
        <p:pic>
          <p:nvPicPr>
            <p:cNvPr id="58" name="Google Shape;58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503615" y="983605"/>
              <a:ext cx="3588221" cy="48288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09435" y="1724361"/>
              <a:ext cx="322950" cy="31662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0" name="Google Shape;6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7175" y="3542800"/>
            <a:ext cx="760975" cy="7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Difficulties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11700" y="1152475"/>
            <a:ext cx="818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Color detection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HSV ranges, different lighting, glossy vs matte paint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Code runtime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Time to perform regression is limited by ball’s speed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Motor limitations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Can only move player for PWM values &gt;200 (max is 255) so do not have full range of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control we would like to do smooth PWM control over wide range of speeds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Possible Improvements</a:t>
            </a:r>
            <a:endParaRPr/>
          </a:p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Goalie kicks the ball back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Adds another degree of freedom + could make goalie try to score on you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Goalie can detect when it blocks or detects successful goal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Adding a pressure sensor to the goalie and inside the goal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More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robust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CV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Use shape as well as HSV values, use canny edge detection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Would require faster computation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/>
        </p:nvSpPr>
        <p:spPr>
          <a:xfrm>
            <a:off x="2833350" y="2143500"/>
            <a:ext cx="3000000" cy="10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Thank you!</a:t>
            </a:r>
            <a:endParaRPr sz="5100">
              <a:solidFill>
                <a:schemeClr val="dk1"/>
              </a:solidFill>
            </a:endParaRPr>
          </a:p>
        </p:txBody>
      </p:sp>
      <p:sp>
        <p:nvSpPr>
          <p:cNvPr id="151" name="Google Shape;151;p24"/>
          <p:cNvSpPr txBox="1"/>
          <p:nvPr/>
        </p:nvSpPr>
        <p:spPr>
          <a:xfrm>
            <a:off x="3694225" y="3036725"/>
            <a:ext cx="29025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 :)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Video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11700" y="1152475"/>
            <a:ext cx="227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Gameplay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Top down view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311700" y="549350"/>
            <a:ext cx="77175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Original Goals</a:t>
            </a:r>
            <a:endParaRPr b="1" sz="30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3037800" y="1856100"/>
            <a:ext cx="3164427" cy="2081369"/>
          </a:xfrm>
          <a:custGeom>
            <a:rect b="b" l="l" r="r" t="t"/>
            <a:pathLst>
              <a:path extrusionOk="0" h="48088" w="73111">
                <a:moveTo>
                  <a:pt x="11037" y="2181"/>
                </a:moveTo>
                <a:lnTo>
                  <a:pt x="13781" y="4989"/>
                </a:lnTo>
                <a:lnTo>
                  <a:pt x="7408" y="4989"/>
                </a:lnTo>
                <a:cubicBezTo>
                  <a:pt x="6242" y="4061"/>
                  <a:pt x="5075" y="3111"/>
                  <a:pt x="3909" y="2181"/>
                </a:cubicBezTo>
                <a:close/>
                <a:moveTo>
                  <a:pt x="20756" y="2181"/>
                </a:moveTo>
                <a:lnTo>
                  <a:pt x="22593" y="4989"/>
                </a:lnTo>
                <a:lnTo>
                  <a:pt x="14579" y="4989"/>
                </a:lnTo>
                <a:lnTo>
                  <a:pt x="11857" y="2181"/>
                </a:lnTo>
                <a:close/>
                <a:moveTo>
                  <a:pt x="31405" y="2181"/>
                </a:moveTo>
                <a:lnTo>
                  <a:pt x="31987" y="4989"/>
                </a:lnTo>
                <a:lnTo>
                  <a:pt x="23305" y="4989"/>
                </a:lnTo>
                <a:lnTo>
                  <a:pt x="21470" y="2181"/>
                </a:lnTo>
                <a:close/>
                <a:moveTo>
                  <a:pt x="41664" y="2181"/>
                </a:moveTo>
                <a:lnTo>
                  <a:pt x="41102" y="4989"/>
                </a:lnTo>
                <a:lnTo>
                  <a:pt x="32571" y="4989"/>
                </a:lnTo>
                <a:lnTo>
                  <a:pt x="32010" y="2181"/>
                </a:lnTo>
                <a:close/>
                <a:moveTo>
                  <a:pt x="52722" y="2181"/>
                </a:moveTo>
                <a:lnTo>
                  <a:pt x="50887" y="4989"/>
                </a:lnTo>
                <a:lnTo>
                  <a:pt x="41686" y="4989"/>
                </a:lnTo>
                <a:lnTo>
                  <a:pt x="42268" y="2181"/>
                </a:lnTo>
                <a:close/>
                <a:moveTo>
                  <a:pt x="62335" y="2181"/>
                </a:moveTo>
                <a:lnTo>
                  <a:pt x="59591" y="4989"/>
                </a:lnTo>
                <a:lnTo>
                  <a:pt x="51578" y="4989"/>
                </a:lnTo>
                <a:lnTo>
                  <a:pt x="53413" y="2181"/>
                </a:lnTo>
                <a:close/>
                <a:moveTo>
                  <a:pt x="70174" y="2181"/>
                </a:moveTo>
                <a:cubicBezTo>
                  <a:pt x="69008" y="3111"/>
                  <a:pt x="67864" y="4061"/>
                  <a:pt x="66698" y="4989"/>
                </a:cubicBezTo>
                <a:lnTo>
                  <a:pt x="60391" y="4989"/>
                </a:lnTo>
                <a:lnTo>
                  <a:pt x="63133" y="2181"/>
                </a:lnTo>
                <a:close/>
                <a:moveTo>
                  <a:pt x="14342" y="5573"/>
                </a:moveTo>
                <a:lnTo>
                  <a:pt x="17755" y="9050"/>
                </a:lnTo>
                <a:lnTo>
                  <a:pt x="12485" y="9050"/>
                </a:lnTo>
                <a:cubicBezTo>
                  <a:pt x="11037" y="7883"/>
                  <a:pt x="9568" y="6739"/>
                  <a:pt x="8122" y="5573"/>
                </a:cubicBezTo>
                <a:close/>
                <a:moveTo>
                  <a:pt x="22982" y="5573"/>
                </a:moveTo>
                <a:lnTo>
                  <a:pt x="25271" y="9050"/>
                </a:lnTo>
                <a:lnTo>
                  <a:pt x="18553" y="9050"/>
                </a:lnTo>
                <a:lnTo>
                  <a:pt x="15163" y="5573"/>
                </a:lnTo>
                <a:close/>
                <a:moveTo>
                  <a:pt x="32096" y="5573"/>
                </a:moveTo>
                <a:lnTo>
                  <a:pt x="32808" y="9050"/>
                </a:lnTo>
                <a:lnTo>
                  <a:pt x="25962" y="9050"/>
                </a:lnTo>
                <a:lnTo>
                  <a:pt x="23673" y="5573"/>
                </a:lnTo>
                <a:close/>
                <a:moveTo>
                  <a:pt x="40973" y="5573"/>
                </a:moveTo>
                <a:lnTo>
                  <a:pt x="40261" y="9050"/>
                </a:lnTo>
                <a:lnTo>
                  <a:pt x="33413" y="9050"/>
                </a:lnTo>
                <a:lnTo>
                  <a:pt x="32701" y="5573"/>
                </a:lnTo>
                <a:close/>
                <a:moveTo>
                  <a:pt x="50498" y="5573"/>
                </a:moveTo>
                <a:lnTo>
                  <a:pt x="48209" y="9050"/>
                </a:lnTo>
                <a:lnTo>
                  <a:pt x="40865" y="9050"/>
                </a:lnTo>
                <a:lnTo>
                  <a:pt x="41577" y="5573"/>
                </a:lnTo>
                <a:close/>
                <a:moveTo>
                  <a:pt x="59029" y="5573"/>
                </a:moveTo>
                <a:lnTo>
                  <a:pt x="55617" y="9050"/>
                </a:lnTo>
                <a:lnTo>
                  <a:pt x="48900" y="9050"/>
                </a:lnTo>
                <a:lnTo>
                  <a:pt x="51190" y="5573"/>
                </a:lnTo>
                <a:close/>
                <a:moveTo>
                  <a:pt x="65963" y="5573"/>
                </a:moveTo>
                <a:cubicBezTo>
                  <a:pt x="64515" y="6739"/>
                  <a:pt x="63069" y="7883"/>
                  <a:pt x="61621" y="9050"/>
                </a:cubicBezTo>
                <a:lnTo>
                  <a:pt x="56437" y="9050"/>
                </a:lnTo>
                <a:lnTo>
                  <a:pt x="59829" y="5573"/>
                </a:lnTo>
                <a:close/>
                <a:moveTo>
                  <a:pt x="18316" y="9634"/>
                </a:moveTo>
                <a:lnTo>
                  <a:pt x="20583" y="11966"/>
                </a:lnTo>
                <a:lnTo>
                  <a:pt x="16091" y="11966"/>
                </a:lnTo>
                <a:cubicBezTo>
                  <a:pt x="15681" y="11642"/>
                  <a:pt x="15270" y="11296"/>
                  <a:pt x="14881" y="10973"/>
                </a:cubicBezTo>
                <a:cubicBezTo>
                  <a:pt x="14320" y="10541"/>
                  <a:pt x="13758" y="10086"/>
                  <a:pt x="13196" y="9634"/>
                </a:cubicBezTo>
                <a:close/>
                <a:moveTo>
                  <a:pt x="25660" y="9634"/>
                </a:moveTo>
                <a:lnTo>
                  <a:pt x="27172" y="11966"/>
                </a:lnTo>
                <a:lnTo>
                  <a:pt x="21404" y="11966"/>
                </a:lnTo>
                <a:lnTo>
                  <a:pt x="19137" y="9634"/>
                </a:lnTo>
                <a:close/>
                <a:moveTo>
                  <a:pt x="32938" y="9634"/>
                </a:moveTo>
                <a:lnTo>
                  <a:pt x="33413" y="11966"/>
                </a:lnTo>
                <a:lnTo>
                  <a:pt x="27863" y="11966"/>
                </a:lnTo>
                <a:lnTo>
                  <a:pt x="26351" y="9634"/>
                </a:lnTo>
                <a:close/>
                <a:moveTo>
                  <a:pt x="40152" y="9634"/>
                </a:moveTo>
                <a:lnTo>
                  <a:pt x="39677" y="11966"/>
                </a:lnTo>
                <a:lnTo>
                  <a:pt x="33997" y="11966"/>
                </a:lnTo>
                <a:lnTo>
                  <a:pt x="33522" y="9634"/>
                </a:lnTo>
                <a:close/>
                <a:moveTo>
                  <a:pt x="47820" y="9634"/>
                </a:moveTo>
                <a:lnTo>
                  <a:pt x="46308" y="11966"/>
                </a:lnTo>
                <a:lnTo>
                  <a:pt x="40261" y="11966"/>
                </a:lnTo>
                <a:lnTo>
                  <a:pt x="40736" y="9634"/>
                </a:lnTo>
                <a:close/>
                <a:moveTo>
                  <a:pt x="55055" y="9634"/>
                </a:moveTo>
                <a:lnTo>
                  <a:pt x="52788" y="11966"/>
                </a:lnTo>
                <a:lnTo>
                  <a:pt x="46999" y="11966"/>
                </a:lnTo>
                <a:lnTo>
                  <a:pt x="48532" y="9634"/>
                </a:lnTo>
                <a:close/>
                <a:moveTo>
                  <a:pt x="60887" y="9634"/>
                </a:moveTo>
                <a:cubicBezTo>
                  <a:pt x="60348" y="10086"/>
                  <a:pt x="59786" y="10541"/>
                  <a:pt x="59224" y="10973"/>
                </a:cubicBezTo>
                <a:cubicBezTo>
                  <a:pt x="58813" y="11296"/>
                  <a:pt x="58404" y="11642"/>
                  <a:pt x="57992" y="11966"/>
                </a:cubicBezTo>
                <a:lnTo>
                  <a:pt x="53586" y="11966"/>
                </a:lnTo>
                <a:lnTo>
                  <a:pt x="55855" y="9634"/>
                </a:lnTo>
                <a:close/>
                <a:moveTo>
                  <a:pt x="2181" y="3564"/>
                </a:moveTo>
                <a:cubicBezTo>
                  <a:pt x="3261" y="4428"/>
                  <a:pt x="4341" y="5292"/>
                  <a:pt x="5400" y="6155"/>
                </a:cubicBezTo>
                <a:lnTo>
                  <a:pt x="5400" y="12765"/>
                </a:lnTo>
                <a:cubicBezTo>
                  <a:pt x="4341" y="12096"/>
                  <a:pt x="3261" y="11426"/>
                  <a:pt x="2181" y="10757"/>
                </a:cubicBezTo>
                <a:lnTo>
                  <a:pt x="2181" y="3564"/>
                </a:lnTo>
                <a:close/>
                <a:moveTo>
                  <a:pt x="70888" y="4407"/>
                </a:moveTo>
                <a:lnTo>
                  <a:pt x="70888" y="11166"/>
                </a:lnTo>
                <a:cubicBezTo>
                  <a:pt x="70024" y="11707"/>
                  <a:pt x="69181" y="12226"/>
                  <a:pt x="68317" y="12765"/>
                </a:cubicBezTo>
                <a:lnTo>
                  <a:pt x="68317" y="6458"/>
                </a:lnTo>
                <a:cubicBezTo>
                  <a:pt x="69181" y="5767"/>
                  <a:pt x="70024" y="5098"/>
                  <a:pt x="70888" y="4407"/>
                </a:cubicBezTo>
                <a:close/>
                <a:moveTo>
                  <a:pt x="6135" y="6739"/>
                </a:moveTo>
                <a:cubicBezTo>
                  <a:pt x="7258" y="7647"/>
                  <a:pt x="8358" y="8531"/>
                  <a:pt x="9481" y="9418"/>
                </a:cubicBezTo>
                <a:lnTo>
                  <a:pt x="9481" y="15293"/>
                </a:lnTo>
                <a:cubicBezTo>
                  <a:pt x="8358" y="14601"/>
                  <a:pt x="7258" y="13910"/>
                  <a:pt x="6135" y="13219"/>
                </a:cubicBezTo>
                <a:lnTo>
                  <a:pt x="6135" y="6739"/>
                </a:lnTo>
                <a:close/>
                <a:moveTo>
                  <a:pt x="67582" y="7042"/>
                </a:moveTo>
                <a:lnTo>
                  <a:pt x="67582" y="13219"/>
                </a:lnTo>
                <a:cubicBezTo>
                  <a:pt x="66482" y="13910"/>
                  <a:pt x="65358" y="14601"/>
                  <a:pt x="64256" y="15293"/>
                </a:cubicBezTo>
                <a:lnTo>
                  <a:pt x="64256" y="9720"/>
                </a:lnTo>
                <a:cubicBezTo>
                  <a:pt x="65358" y="8834"/>
                  <a:pt x="66482" y="7927"/>
                  <a:pt x="67582" y="7042"/>
                </a:cubicBezTo>
                <a:close/>
                <a:moveTo>
                  <a:pt x="21145" y="12549"/>
                </a:moveTo>
                <a:lnTo>
                  <a:pt x="24557" y="16027"/>
                </a:lnTo>
                <a:lnTo>
                  <a:pt x="20151" y="16027"/>
                </a:lnTo>
                <a:cubicBezTo>
                  <a:pt x="20108" y="15552"/>
                  <a:pt x="20001" y="15097"/>
                  <a:pt x="19719" y="14861"/>
                </a:cubicBezTo>
                <a:cubicBezTo>
                  <a:pt x="18748" y="14083"/>
                  <a:pt x="17775" y="13326"/>
                  <a:pt x="16825" y="12549"/>
                </a:cubicBezTo>
                <a:close/>
                <a:moveTo>
                  <a:pt x="27561" y="12549"/>
                </a:moveTo>
                <a:lnTo>
                  <a:pt x="29850" y="16027"/>
                </a:lnTo>
                <a:lnTo>
                  <a:pt x="25249" y="16027"/>
                </a:lnTo>
                <a:lnTo>
                  <a:pt x="25249" y="15897"/>
                </a:lnTo>
                <a:lnTo>
                  <a:pt x="21966" y="12549"/>
                </a:lnTo>
                <a:close/>
                <a:moveTo>
                  <a:pt x="33522" y="12549"/>
                </a:moveTo>
                <a:lnTo>
                  <a:pt x="34234" y="16027"/>
                </a:lnTo>
                <a:lnTo>
                  <a:pt x="30476" y="16027"/>
                </a:lnTo>
                <a:lnTo>
                  <a:pt x="30476" y="15941"/>
                </a:lnTo>
                <a:lnTo>
                  <a:pt x="28252" y="12549"/>
                </a:lnTo>
                <a:close/>
                <a:moveTo>
                  <a:pt x="39547" y="12549"/>
                </a:moveTo>
                <a:lnTo>
                  <a:pt x="38835" y="16027"/>
                </a:lnTo>
                <a:lnTo>
                  <a:pt x="34818" y="16027"/>
                </a:lnTo>
                <a:lnTo>
                  <a:pt x="34104" y="12549"/>
                </a:lnTo>
                <a:close/>
                <a:moveTo>
                  <a:pt x="45920" y="12549"/>
                </a:moveTo>
                <a:lnTo>
                  <a:pt x="43694" y="15941"/>
                </a:lnTo>
                <a:lnTo>
                  <a:pt x="43694" y="16027"/>
                </a:lnTo>
                <a:lnTo>
                  <a:pt x="39440" y="16027"/>
                </a:lnTo>
                <a:lnTo>
                  <a:pt x="40152" y="12549"/>
                </a:lnTo>
                <a:close/>
                <a:moveTo>
                  <a:pt x="52204" y="12549"/>
                </a:moveTo>
                <a:lnTo>
                  <a:pt x="49007" y="15811"/>
                </a:lnTo>
                <a:lnTo>
                  <a:pt x="48921" y="15897"/>
                </a:lnTo>
                <a:lnTo>
                  <a:pt x="48921" y="16027"/>
                </a:lnTo>
                <a:lnTo>
                  <a:pt x="44342" y="16027"/>
                </a:lnTo>
                <a:lnTo>
                  <a:pt x="46611" y="12549"/>
                </a:lnTo>
                <a:close/>
                <a:moveTo>
                  <a:pt x="57281" y="12549"/>
                </a:moveTo>
                <a:cubicBezTo>
                  <a:pt x="56308" y="13326"/>
                  <a:pt x="55357" y="14083"/>
                  <a:pt x="54386" y="14861"/>
                </a:cubicBezTo>
                <a:cubicBezTo>
                  <a:pt x="54084" y="15097"/>
                  <a:pt x="53975" y="15552"/>
                  <a:pt x="53954" y="16027"/>
                </a:cubicBezTo>
                <a:lnTo>
                  <a:pt x="49612" y="16027"/>
                </a:lnTo>
                <a:lnTo>
                  <a:pt x="53025" y="12549"/>
                </a:lnTo>
                <a:close/>
                <a:moveTo>
                  <a:pt x="10195" y="10000"/>
                </a:moveTo>
                <a:cubicBezTo>
                  <a:pt x="10973" y="10627"/>
                  <a:pt x="11728" y="11232"/>
                  <a:pt x="12485" y="11837"/>
                </a:cubicBezTo>
                <a:cubicBezTo>
                  <a:pt x="12830" y="12117"/>
                  <a:pt x="13196" y="12398"/>
                  <a:pt x="13542" y="12678"/>
                </a:cubicBezTo>
                <a:lnTo>
                  <a:pt x="13542" y="17819"/>
                </a:lnTo>
                <a:cubicBezTo>
                  <a:pt x="12419" y="17128"/>
                  <a:pt x="11318" y="16436"/>
                  <a:pt x="10195" y="15745"/>
                </a:cubicBezTo>
                <a:lnTo>
                  <a:pt x="10195" y="10000"/>
                </a:lnTo>
                <a:close/>
                <a:moveTo>
                  <a:pt x="63522" y="10302"/>
                </a:moveTo>
                <a:lnTo>
                  <a:pt x="63522" y="15745"/>
                </a:lnTo>
                <a:cubicBezTo>
                  <a:pt x="62421" y="16436"/>
                  <a:pt x="61298" y="17128"/>
                  <a:pt x="60175" y="17819"/>
                </a:cubicBezTo>
                <a:lnTo>
                  <a:pt x="60175" y="12981"/>
                </a:lnTo>
                <a:cubicBezTo>
                  <a:pt x="60650" y="12614"/>
                  <a:pt x="61125" y="12226"/>
                  <a:pt x="61600" y="11837"/>
                </a:cubicBezTo>
                <a:cubicBezTo>
                  <a:pt x="62248" y="11339"/>
                  <a:pt x="62896" y="10821"/>
                  <a:pt x="63522" y="10302"/>
                </a:cubicBezTo>
                <a:close/>
                <a:moveTo>
                  <a:pt x="2181" y="11621"/>
                </a:moveTo>
                <a:cubicBezTo>
                  <a:pt x="3261" y="12290"/>
                  <a:pt x="4341" y="12960"/>
                  <a:pt x="5400" y="13608"/>
                </a:cubicBezTo>
                <a:lnTo>
                  <a:pt x="5400" y="19612"/>
                </a:lnTo>
                <a:cubicBezTo>
                  <a:pt x="4341" y="19115"/>
                  <a:pt x="3261" y="18619"/>
                  <a:pt x="2181" y="18121"/>
                </a:cubicBezTo>
                <a:lnTo>
                  <a:pt x="2181" y="11621"/>
                </a:lnTo>
                <a:close/>
                <a:moveTo>
                  <a:pt x="70888" y="12030"/>
                </a:moveTo>
                <a:lnTo>
                  <a:pt x="70888" y="18424"/>
                </a:lnTo>
                <a:cubicBezTo>
                  <a:pt x="70024" y="18812"/>
                  <a:pt x="69181" y="19224"/>
                  <a:pt x="68317" y="19612"/>
                </a:cubicBezTo>
                <a:lnTo>
                  <a:pt x="68317" y="13608"/>
                </a:lnTo>
                <a:cubicBezTo>
                  <a:pt x="69181" y="13090"/>
                  <a:pt x="70024" y="12549"/>
                  <a:pt x="70888" y="12030"/>
                </a:cubicBezTo>
                <a:close/>
                <a:moveTo>
                  <a:pt x="59461" y="13565"/>
                </a:moveTo>
                <a:lnTo>
                  <a:pt x="59461" y="18251"/>
                </a:lnTo>
                <a:cubicBezTo>
                  <a:pt x="58360" y="18942"/>
                  <a:pt x="57281" y="19612"/>
                  <a:pt x="56178" y="20304"/>
                </a:cubicBezTo>
                <a:lnTo>
                  <a:pt x="56178" y="18078"/>
                </a:lnTo>
                <a:lnTo>
                  <a:pt x="56178" y="16200"/>
                </a:lnTo>
                <a:cubicBezTo>
                  <a:pt x="56201" y="16177"/>
                  <a:pt x="56221" y="16177"/>
                  <a:pt x="56244" y="16157"/>
                </a:cubicBezTo>
                <a:cubicBezTo>
                  <a:pt x="57301" y="15293"/>
                  <a:pt x="58381" y="14429"/>
                  <a:pt x="59461" y="13565"/>
                </a:cubicBezTo>
                <a:close/>
                <a:moveTo>
                  <a:pt x="14276" y="13262"/>
                </a:moveTo>
                <a:cubicBezTo>
                  <a:pt x="15465" y="14233"/>
                  <a:pt x="16652" y="15184"/>
                  <a:pt x="17862" y="16157"/>
                </a:cubicBezTo>
                <a:cubicBezTo>
                  <a:pt x="17884" y="16177"/>
                  <a:pt x="17905" y="16177"/>
                  <a:pt x="17927" y="16200"/>
                </a:cubicBezTo>
                <a:lnTo>
                  <a:pt x="17927" y="18078"/>
                </a:lnTo>
                <a:lnTo>
                  <a:pt x="17927" y="20520"/>
                </a:lnTo>
                <a:cubicBezTo>
                  <a:pt x="16695" y="19763"/>
                  <a:pt x="15486" y="19008"/>
                  <a:pt x="14276" y="18251"/>
                </a:cubicBezTo>
                <a:lnTo>
                  <a:pt x="14276" y="13262"/>
                </a:lnTo>
                <a:close/>
                <a:moveTo>
                  <a:pt x="24666" y="16609"/>
                </a:moveTo>
                <a:lnTo>
                  <a:pt x="24666" y="20670"/>
                </a:lnTo>
                <a:lnTo>
                  <a:pt x="20087" y="20670"/>
                </a:lnTo>
                <a:lnTo>
                  <a:pt x="20087" y="17755"/>
                </a:lnTo>
                <a:cubicBezTo>
                  <a:pt x="20087" y="17473"/>
                  <a:pt x="20131" y="17041"/>
                  <a:pt x="20151" y="16609"/>
                </a:cubicBezTo>
                <a:close/>
                <a:moveTo>
                  <a:pt x="29893" y="16609"/>
                </a:moveTo>
                <a:lnTo>
                  <a:pt x="29893" y="20670"/>
                </a:lnTo>
                <a:lnTo>
                  <a:pt x="25249" y="20670"/>
                </a:lnTo>
                <a:lnTo>
                  <a:pt x="25249" y="16609"/>
                </a:lnTo>
                <a:close/>
                <a:moveTo>
                  <a:pt x="34299" y="16609"/>
                </a:moveTo>
                <a:lnTo>
                  <a:pt x="34299" y="20670"/>
                </a:lnTo>
                <a:lnTo>
                  <a:pt x="30476" y="20670"/>
                </a:lnTo>
                <a:lnTo>
                  <a:pt x="30476" y="16609"/>
                </a:lnTo>
                <a:close/>
                <a:moveTo>
                  <a:pt x="38792" y="16609"/>
                </a:moveTo>
                <a:lnTo>
                  <a:pt x="38792" y="20670"/>
                </a:lnTo>
                <a:lnTo>
                  <a:pt x="34882" y="20670"/>
                </a:lnTo>
                <a:lnTo>
                  <a:pt x="34882" y="16609"/>
                </a:lnTo>
                <a:close/>
                <a:moveTo>
                  <a:pt x="43694" y="16609"/>
                </a:moveTo>
                <a:lnTo>
                  <a:pt x="43694" y="20670"/>
                </a:lnTo>
                <a:lnTo>
                  <a:pt x="39374" y="20670"/>
                </a:lnTo>
                <a:lnTo>
                  <a:pt x="39374" y="16609"/>
                </a:lnTo>
                <a:close/>
                <a:moveTo>
                  <a:pt x="48921" y="16609"/>
                </a:moveTo>
                <a:lnTo>
                  <a:pt x="48921" y="20670"/>
                </a:lnTo>
                <a:lnTo>
                  <a:pt x="44278" y="20670"/>
                </a:lnTo>
                <a:lnTo>
                  <a:pt x="44278" y="16609"/>
                </a:lnTo>
                <a:close/>
                <a:moveTo>
                  <a:pt x="53932" y="16609"/>
                </a:moveTo>
                <a:cubicBezTo>
                  <a:pt x="53954" y="17041"/>
                  <a:pt x="53997" y="17473"/>
                  <a:pt x="53997" y="17755"/>
                </a:cubicBezTo>
                <a:lnTo>
                  <a:pt x="53997" y="20670"/>
                </a:lnTo>
                <a:lnTo>
                  <a:pt x="49505" y="20670"/>
                </a:lnTo>
                <a:lnTo>
                  <a:pt x="49505" y="16609"/>
                </a:lnTo>
                <a:close/>
                <a:moveTo>
                  <a:pt x="6135" y="14061"/>
                </a:moveTo>
                <a:cubicBezTo>
                  <a:pt x="7258" y="14752"/>
                  <a:pt x="8358" y="15443"/>
                  <a:pt x="9481" y="16134"/>
                </a:cubicBezTo>
                <a:lnTo>
                  <a:pt x="9481" y="21470"/>
                </a:lnTo>
                <a:cubicBezTo>
                  <a:pt x="8358" y="20972"/>
                  <a:pt x="7258" y="20454"/>
                  <a:pt x="6135" y="19936"/>
                </a:cubicBezTo>
                <a:lnTo>
                  <a:pt x="6135" y="14061"/>
                </a:lnTo>
                <a:close/>
                <a:moveTo>
                  <a:pt x="67582" y="14061"/>
                </a:moveTo>
                <a:lnTo>
                  <a:pt x="67582" y="19936"/>
                </a:lnTo>
                <a:cubicBezTo>
                  <a:pt x="66482" y="20454"/>
                  <a:pt x="65358" y="20972"/>
                  <a:pt x="64256" y="21470"/>
                </a:cubicBezTo>
                <a:lnTo>
                  <a:pt x="64256" y="16134"/>
                </a:lnTo>
                <a:cubicBezTo>
                  <a:pt x="65358" y="15443"/>
                  <a:pt x="66482" y="14752"/>
                  <a:pt x="67582" y="14061"/>
                </a:cubicBezTo>
                <a:close/>
                <a:moveTo>
                  <a:pt x="10195" y="16589"/>
                </a:moveTo>
                <a:cubicBezTo>
                  <a:pt x="11318" y="17280"/>
                  <a:pt x="12419" y="17971"/>
                  <a:pt x="13542" y="18662"/>
                </a:cubicBezTo>
                <a:lnTo>
                  <a:pt x="13542" y="23348"/>
                </a:lnTo>
                <a:cubicBezTo>
                  <a:pt x="12419" y="22830"/>
                  <a:pt x="11318" y="22334"/>
                  <a:pt x="10195" y="21815"/>
                </a:cubicBezTo>
                <a:lnTo>
                  <a:pt x="10195" y="16589"/>
                </a:lnTo>
                <a:close/>
                <a:moveTo>
                  <a:pt x="63522" y="16589"/>
                </a:moveTo>
                <a:lnTo>
                  <a:pt x="63522" y="21815"/>
                </a:lnTo>
                <a:cubicBezTo>
                  <a:pt x="62421" y="22334"/>
                  <a:pt x="61298" y="22830"/>
                  <a:pt x="60175" y="23348"/>
                </a:cubicBezTo>
                <a:lnTo>
                  <a:pt x="60175" y="18662"/>
                </a:lnTo>
                <a:cubicBezTo>
                  <a:pt x="61298" y="17971"/>
                  <a:pt x="62421" y="17280"/>
                  <a:pt x="63522" y="16589"/>
                </a:cubicBezTo>
                <a:close/>
                <a:moveTo>
                  <a:pt x="59461" y="19115"/>
                </a:moveTo>
                <a:lnTo>
                  <a:pt x="59461" y="23673"/>
                </a:lnTo>
                <a:cubicBezTo>
                  <a:pt x="58360" y="24191"/>
                  <a:pt x="57281" y="24687"/>
                  <a:pt x="56178" y="25185"/>
                </a:cubicBezTo>
                <a:lnTo>
                  <a:pt x="56178" y="21145"/>
                </a:lnTo>
                <a:cubicBezTo>
                  <a:pt x="57281" y="20476"/>
                  <a:pt x="58360" y="19785"/>
                  <a:pt x="59461" y="19115"/>
                </a:cubicBezTo>
                <a:close/>
                <a:moveTo>
                  <a:pt x="24666" y="21254"/>
                </a:moveTo>
                <a:lnTo>
                  <a:pt x="24666" y="25314"/>
                </a:lnTo>
                <a:lnTo>
                  <a:pt x="20087" y="25314"/>
                </a:lnTo>
                <a:lnTo>
                  <a:pt x="20087" y="21254"/>
                </a:lnTo>
                <a:close/>
                <a:moveTo>
                  <a:pt x="29893" y="21254"/>
                </a:moveTo>
                <a:lnTo>
                  <a:pt x="29893" y="25314"/>
                </a:lnTo>
                <a:lnTo>
                  <a:pt x="25249" y="25314"/>
                </a:lnTo>
                <a:lnTo>
                  <a:pt x="25249" y="21254"/>
                </a:lnTo>
                <a:close/>
                <a:moveTo>
                  <a:pt x="34299" y="21254"/>
                </a:moveTo>
                <a:lnTo>
                  <a:pt x="34299" y="25314"/>
                </a:lnTo>
                <a:lnTo>
                  <a:pt x="30476" y="25314"/>
                </a:lnTo>
                <a:lnTo>
                  <a:pt x="30476" y="21254"/>
                </a:lnTo>
                <a:close/>
                <a:moveTo>
                  <a:pt x="38792" y="21254"/>
                </a:moveTo>
                <a:lnTo>
                  <a:pt x="38792" y="25314"/>
                </a:lnTo>
                <a:lnTo>
                  <a:pt x="34882" y="25314"/>
                </a:lnTo>
                <a:lnTo>
                  <a:pt x="34882" y="21254"/>
                </a:lnTo>
                <a:close/>
                <a:moveTo>
                  <a:pt x="43694" y="21254"/>
                </a:moveTo>
                <a:lnTo>
                  <a:pt x="43694" y="25314"/>
                </a:lnTo>
                <a:lnTo>
                  <a:pt x="39374" y="25314"/>
                </a:lnTo>
                <a:lnTo>
                  <a:pt x="39374" y="21254"/>
                </a:lnTo>
                <a:close/>
                <a:moveTo>
                  <a:pt x="48921" y="21254"/>
                </a:moveTo>
                <a:lnTo>
                  <a:pt x="48921" y="25314"/>
                </a:lnTo>
                <a:lnTo>
                  <a:pt x="44278" y="25314"/>
                </a:lnTo>
                <a:lnTo>
                  <a:pt x="44278" y="21254"/>
                </a:lnTo>
                <a:close/>
                <a:moveTo>
                  <a:pt x="53997" y="21254"/>
                </a:moveTo>
                <a:lnTo>
                  <a:pt x="53997" y="25314"/>
                </a:lnTo>
                <a:lnTo>
                  <a:pt x="49505" y="25314"/>
                </a:lnTo>
                <a:lnTo>
                  <a:pt x="49505" y="21254"/>
                </a:lnTo>
                <a:close/>
                <a:moveTo>
                  <a:pt x="14276" y="19115"/>
                </a:moveTo>
                <a:cubicBezTo>
                  <a:pt x="15486" y="19872"/>
                  <a:pt x="16695" y="20627"/>
                  <a:pt x="17927" y="21383"/>
                </a:cubicBezTo>
                <a:lnTo>
                  <a:pt x="17927" y="25358"/>
                </a:lnTo>
                <a:cubicBezTo>
                  <a:pt x="16695" y="24796"/>
                  <a:pt x="15486" y="24235"/>
                  <a:pt x="14276" y="23673"/>
                </a:cubicBezTo>
                <a:lnTo>
                  <a:pt x="14276" y="19115"/>
                </a:lnTo>
                <a:close/>
                <a:moveTo>
                  <a:pt x="2181" y="18921"/>
                </a:moveTo>
                <a:cubicBezTo>
                  <a:pt x="3261" y="19417"/>
                  <a:pt x="4341" y="19915"/>
                  <a:pt x="5400" y="20411"/>
                </a:cubicBezTo>
                <a:lnTo>
                  <a:pt x="5400" y="26458"/>
                </a:lnTo>
                <a:cubicBezTo>
                  <a:pt x="4341" y="26178"/>
                  <a:pt x="3261" y="25876"/>
                  <a:pt x="2181" y="25574"/>
                </a:cubicBezTo>
                <a:lnTo>
                  <a:pt x="2181" y="18921"/>
                </a:lnTo>
                <a:close/>
                <a:moveTo>
                  <a:pt x="70888" y="19224"/>
                </a:moveTo>
                <a:lnTo>
                  <a:pt x="70888" y="25746"/>
                </a:lnTo>
                <a:cubicBezTo>
                  <a:pt x="70024" y="25983"/>
                  <a:pt x="69181" y="26222"/>
                  <a:pt x="68317" y="26458"/>
                </a:cubicBezTo>
                <a:lnTo>
                  <a:pt x="68317" y="20411"/>
                </a:lnTo>
                <a:cubicBezTo>
                  <a:pt x="69181" y="20001"/>
                  <a:pt x="70024" y="19612"/>
                  <a:pt x="70888" y="19224"/>
                </a:cubicBezTo>
                <a:close/>
                <a:moveTo>
                  <a:pt x="6135" y="20736"/>
                </a:moveTo>
                <a:cubicBezTo>
                  <a:pt x="7258" y="21254"/>
                  <a:pt x="8358" y="21772"/>
                  <a:pt x="9481" y="22268"/>
                </a:cubicBezTo>
                <a:lnTo>
                  <a:pt x="9481" y="27604"/>
                </a:lnTo>
                <a:cubicBezTo>
                  <a:pt x="8358" y="27279"/>
                  <a:pt x="7258" y="26977"/>
                  <a:pt x="6135" y="26674"/>
                </a:cubicBezTo>
                <a:lnTo>
                  <a:pt x="6135" y="20736"/>
                </a:lnTo>
                <a:close/>
                <a:moveTo>
                  <a:pt x="67582" y="20736"/>
                </a:moveTo>
                <a:lnTo>
                  <a:pt x="67582" y="26674"/>
                </a:lnTo>
                <a:cubicBezTo>
                  <a:pt x="66482" y="26977"/>
                  <a:pt x="65358" y="27279"/>
                  <a:pt x="64256" y="27604"/>
                </a:cubicBezTo>
                <a:lnTo>
                  <a:pt x="64256" y="22268"/>
                </a:lnTo>
                <a:cubicBezTo>
                  <a:pt x="65358" y="21772"/>
                  <a:pt x="66482" y="21254"/>
                  <a:pt x="67582" y="20736"/>
                </a:cubicBezTo>
                <a:close/>
                <a:moveTo>
                  <a:pt x="10195" y="22614"/>
                </a:moveTo>
                <a:cubicBezTo>
                  <a:pt x="11318" y="23111"/>
                  <a:pt x="12419" y="23630"/>
                  <a:pt x="13542" y="24148"/>
                </a:cubicBezTo>
                <a:lnTo>
                  <a:pt x="13542" y="28727"/>
                </a:lnTo>
                <a:cubicBezTo>
                  <a:pt x="12419" y="28425"/>
                  <a:pt x="11318" y="28100"/>
                  <a:pt x="10195" y="27797"/>
                </a:cubicBezTo>
                <a:lnTo>
                  <a:pt x="10195" y="22614"/>
                </a:lnTo>
                <a:close/>
                <a:moveTo>
                  <a:pt x="63522" y="22614"/>
                </a:moveTo>
                <a:lnTo>
                  <a:pt x="63522" y="27797"/>
                </a:lnTo>
                <a:cubicBezTo>
                  <a:pt x="62421" y="28100"/>
                  <a:pt x="61298" y="28425"/>
                  <a:pt x="60175" y="28727"/>
                </a:cubicBezTo>
                <a:lnTo>
                  <a:pt x="60175" y="24148"/>
                </a:lnTo>
                <a:cubicBezTo>
                  <a:pt x="61298" y="23630"/>
                  <a:pt x="62421" y="23111"/>
                  <a:pt x="63522" y="22614"/>
                </a:cubicBezTo>
                <a:close/>
                <a:moveTo>
                  <a:pt x="59461" y="24471"/>
                </a:moveTo>
                <a:lnTo>
                  <a:pt x="59461" y="28921"/>
                </a:lnTo>
                <a:cubicBezTo>
                  <a:pt x="58360" y="29223"/>
                  <a:pt x="57281" y="29525"/>
                  <a:pt x="56178" y="29850"/>
                </a:cubicBezTo>
                <a:lnTo>
                  <a:pt x="56178" y="25983"/>
                </a:lnTo>
                <a:cubicBezTo>
                  <a:pt x="57281" y="25487"/>
                  <a:pt x="58360" y="24990"/>
                  <a:pt x="59461" y="24471"/>
                </a:cubicBezTo>
                <a:close/>
                <a:moveTo>
                  <a:pt x="14276" y="24471"/>
                </a:moveTo>
                <a:cubicBezTo>
                  <a:pt x="15486" y="25033"/>
                  <a:pt x="16695" y="25594"/>
                  <a:pt x="17927" y="26156"/>
                </a:cubicBezTo>
                <a:lnTo>
                  <a:pt x="17927" y="29937"/>
                </a:lnTo>
                <a:cubicBezTo>
                  <a:pt x="16695" y="29612"/>
                  <a:pt x="15486" y="29266"/>
                  <a:pt x="14276" y="28921"/>
                </a:cubicBezTo>
                <a:lnTo>
                  <a:pt x="14276" y="24471"/>
                </a:lnTo>
                <a:close/>
                <a:moveTo>
                  <a:pt x="24666" y="25897"/>
                </a:moveTo>
                <a:lnTo>
                  <a:pt x="24666" y="29980"/>
                </a:lnTo>
                <a:lnTo>
                  <a:pt x="20087" y="29980"/>
                </a:lnTo>
                <a:lnTo>
                  <a:pt x="20087" y="25897"/>
                </a:lnTo>
                <a:close/>
                <a:moveTo>
                  <a:pt x="29893" y="25897"/>
                </a:moveTo>
                <a:lnTo>
                  <a:pt x="29893" y="29980"/>
                </a:lnTo>
                <a:lnTo>
                  <a:pt x="25249" y="29980"/>
                </a:lnTo>
                <a:lnTo>
                  <a:pt x="25249" y="25897"/>
                </a:lnTo>
                <a:close/>
                <a:moveTo>
                  <a:pt x="34299" y="25897"/>
                </a:moveTo>
                <a:lnTo>
                  <a:pt x="34299" y="29980"/>
                </a:lnTo>
                <a:lnTo>
                  <a:pt x="30476" y="29980"/>
                </a:lnTo>
                <a:lnTo>
                  <a:pt x="30476" y="25897"/>
                </a:lnTo>
                <a:close/>
                <a:moveTo>
                  <a:pt x="38792" y="25897"/>
                </a:moveTo>
                <a:lnTo>
                  <a:pt x="38792" y="29980"/>
                </a:lnTo>
                <a:lnTo>
                  <a:pt x="34882" y="29980"/>
                </a:lnTo>
                <a:lnTo>
                  <a:pt x="34882" y="25897"/>
                </a:lnTo>
                <a:close/>
                <a:moveTo>
                  <a:pt x="43694" y="25897"/>
                </a:moveTo>
                <a:lnTo>
                  <a:pt x="43694" y="29980"/>
                </a:lnTo>
                <a:lnTo>
                  <a:pt x="39374" y="29980"/>
                </a:lnTo>
                <a:lnTo>
                  <a:pt x="39374" y="25897"/>
                </a:lnTo>
                <a:close/>
                <a:moveTo>
                  <a:pt x="48921" y="25897"/>
                </a:moveTo>
                <a:lnTo>
                  <a:pt x="48921" y="29980"/>
                </a:lnTo>
                <a:lnTo>
                  <a:pt x="44278" y="29980"/>
                </a:lnTo>
                <a:lnTo>
                  <a:pt x="44278" y="25897"/>
                </a:lnTo>
                <a:close/>
                <a:moveTo>
                  <a:pt x="53997" y="25897"/>
                </a:moveTo>
                <a:lnTo>
                  <a:pt x="53997" y="29980"/>
                </a:lnTo>
                <a:lnTo>
                  <a:pt x="49505" y="29980"/>
                </a:lnTo>
                <a:lnTo>
                  <a:pt x="49505" y="25897"/>
                </a:lnTo>
                <a:close/>
                <a:moveTo>
                  <a:pt x="2181" y="26329"/>
                </a:moveTo>
                <a:cubicBezTo>
                  <a:pt x="3261" y="26631"/>
                  <a:pt x="4341" y="26913"/>
                  <a:pt x="5400" y="27215"/>
                </a:cubicBezTo>
                <a:lnTo>
                  <a:pt x="5400" y="33176"/>
                </a:lnTo>
                <a:cubicBezTo>
                  <a:pt x="4341" y="33090"/>
                  <a:pt x="3261" y="33004"/>
                  <a:pt x="2181" y="32917"/>
                </a:cubicBezTo>
                <a:lnTo>
                  <a:pt x="2181" y="26329"/>
                </a:lnTo>
                <a:close/>
                <a:moveTo>
                  <a:pt x="70888" y="26502"/>
                </a:moveTo>
                <a:lnTo>
                  <a:pt x="70888" y="32960"/>
                </a:lnTo>
                <a:cubicBezTo>
                  <a:pt x="70024" y="33047"/>
                  <a:pt x="69181" y="33111"/>
                  <a:pt x="68317" y="33176"/>
                </a:cubicBezTo>
                <a:lnTo>
                  <a:pt x="68317" y="27215"/>
                </a:lnTo>
                <a:cubicBezTo>
                  <a:pt x="69181" y="26977"/>
                  <a:pt x="70024" y="26740"/>
                  <a:pt x="70888" y="26502"/>
                </a:cubicBezTo>
                <a:close/>
                <a:moveTo>
                  <a:pt x="6135" y="27431"/>
                </a:moveTo>
                <a:cubicBezTo>
                  <a:pt x="7258" y="27734"/>
                  <a:pt x="8358" y="28036"/>
                  <a:pt x="9481" y="28359"/>
                </a:cubicBezTo>
                <a:lnTo>
                  <a:pt x="9481" y="33522"/>
                </a:lnTo>
                <a:cubicBezTo>
                  <a:pt x="8358" y="33436"/>
                  <a:pt x="7258" y="33327"/>
                  <a:pt x="6135" y="33240"/>
                </a:cubicBezTo>
                <a:lnTo>
                  <a:pt x="6135" y="27431"/>
                </a:lnTo>
                <a:close/>
                <a:moveTo>
                  <a:pt x="67582" y="27431"/>
                </a:moveTo>
                <a:lnTo>
                  <a:pt x="67582" y="33240"/>
                </a:lnTo>
                <a:cubicBezTo>
                  <a:pt x="66482" y="33327"/>
                  <a:pt x="65358" y="33436"/>
                  <a:pt x="64256" y="33522"/>
                </a:cubicBezTo>
                <a:lnTo>
                  <a:pt x="64256" y="28359"/>
                </a:lnTo>
                <a:cubicBezTo>
                  <a:pt x="65358" y="28036"/>
                  <a:pt x="66482" y="27734"/>
                  <a:pt x="67582" y="27431"/>
                </a:cubicBezTo>
                <a:close/>
                <a:moveTo>
                  <a:pt x="10195" y="28554"/>
                </a:moveTo>
                <a:cubicBezTo>
                  <a:pt x="11318" y="28857"/>
                  <a:pt x="12419" y="29180"/>
                  <a:pt x="13542" y="29482"/>
                </a:cubicBezTo>
                <a:lnTo>
                  <a:pt x="13542" y="33845"/>
                </a:lnTo>
                <a:cubicBezTo>
                  <a:pt x="12419" y="33759"/>
                  <a:pt x="11318" y="33672"/>
                  <a:pt x="10195" y="33586"/>
                </a:cubicBezTo>
                <a:lnTo>
                  <a:pt x="10195" y="28554"/>
                </a:lnTo>
                <a:close/>
                <a:moveTo>
                  <a:pt x="63522" y="28554"/>
                </a:moveTo>
                <a:lnTo>
                  <a:pt x="63522" y="33586"/>
                </a:lnTo>
                <a:cubicBezTo>
                  <a:pt x="62421" y="33672"/>
                  <a:pt x="61298" y="33759"/>
                  <a:pt x="60175" y="33845"/>
                </a:cubicBezTo>
                <a:lnTo>
                  <a:pt x="60175" y="29482"/>
                </a:lnTo>
                <a:cubicBezTo>
                  <a:pt x="61298" y="29180"/>
                  <a:pt x="62421" y="28857"/>
                  <a:pt x="63522" y="28554"/>
                </a:cubicBezTo>
                <a:close/>
                <a:moveTo>
                  <a:pt x="24666" y="30541"/>
                </a:moveTo>
                <a:lnTo>
                  <a:pt x="24666" y="34040"/>
                </a:lnTo>
                <a:lnTo>
                  <a:pt x="20087" y="34040"/>
                </a:lnTo>
                <a:lnTo>
                  <a:pt x="20087" y="30541"/>
                </a:lnTo>
                <a:close/>
                <a:moveTo>
                  <a:pt x="29893" y="30541"/>
                </a:moveTo>
                <a:lnTo>
                  <a:pt x="29893" y="34040"/>
                </a:lnTo>
                <a:lnTo>
                  <a:pt x="25249" y="34040"/>
                </a:lnTo>
                <a:lnTo>
                  <a:pt x="25249" y="30541"/>
                </a:lnTo>
                <a:close/>
                <a:moveTo>
                  <a:pt x="34299" y="30541"/>
                </a:moveTo>
                <a:lnTo>
                  <a:pt x="34299" y="34040"/>
                </a:lnTo>
                <a:lnTo>
                  <a:pt x="30476" y="34040"/>
                </a:lnTo>
                <a:lnTo>
                  <a:pt x="30476" y="30541"/>
                </a:lnTo>
                <a:close/>
                <a:moveTo>
                  <a:pt x="38792" y="30541"/>
                </a:moveTo>
                <a:lnTo>
                  <a:pt x="38792" y="34040"/>
                </a:lnTo>
                <a:lnTo>
                  <a:pt x="34882" y="34040"/>
                </a:lnTo>
                <a:lnTo>
                  <a:pt x="34882" y="30541"/>
                </a:lnTo>
                <a:close/>
                <a:moveTo>
                  <a:pt x="43694" y="30541"/>
                </a:moveTo>
                <a:lnTo>
                  <a:pt x="43694" y="34040"/>
                </a:lnTo>
                <a:lnTo>
                  <a:pt x="39374" y="34040"/>
                </a:lnTo>
                <a:lnTo>
                  <a:pt x="39374" y="30541"/>
                </a:lnTo>
                <a:close/>
                <a:moveTo>
                  <a:pt x="48921" y="30541"/>
                </a:moveTo>
                <a:lnTo>
                  <a:pt x="48921" y="34040"/>
                </a:lnTo>
                <a:lnTo>
                  <a:pt x="44278" y="34040"/>
                </a:lnTo>
                <a:lnTo>
                  <a:pt x="44278" y="30541"/>
                </a:lnTo>
                <a:close/>
                <a:moveTo>
                  <a:pt x="53997" y="30541"/>
                </a:moveTo>
                <a:lnTo>
                  <a:pt x="53997" y="34040"/>
                </a:lnTo>
                <a:lnTo>
                  <a:pt x="49505" y="34040"/>
                </a:lnTo>
                <a:lnTo>
                  <a:pt x="49505" y="30541"/>
                </a:lnTo>
                <a:close/>
                <a:moveTo>
                  <a:pt x="59461" y="29677"/>
                </a:moveTo>
                <a:lnTo>
                  <a:pt x="59461" y="33911"/>
                </a:lnTo>
                <a:cubicBezTo>
                  <a:pt x="58360" y="33997"/>
                  <a:pt x="57281" y="34104"/>
                  <a:pt x="56178" y="34191"/>
                </a:cubicBezTo>
                <a:lnTo>
                  <a:pt x="56178" y="30585"/>
                </a:lnTo>
                <a:cubicBezTo>
                  <a:pt x="57281" y="30282"/>
                  <a:pt x="58360" y="29980"/>
                  <a:pt x="59461" y="29677"/>
                </a:cubicBezTo>
                <a:close/>
                <a:moveTo>
                  <a:pt x="14276" y="29677"/>
                </a:moveTo>
                <a:cubicBezTo>
                  <a:pt x="15486" y="30023"/>
                  <a:pt x="16695" y="30369"/>
                  <a:pt x="17927" y="30692"/>
                </a:cubicBezTo>
                <a:lnTo>
                  <a:pt x="17927" y="34213"/>
                </a:lnTo>
                <a:cubicBezTo>
                  <a:pt x="16695" y="34127"/>
                  <a:pt x="15486" y="34018"/>
                  <a:pt x="14276" y="33911"/>
                </a:cubicBezTo>
                <a:lnTo>
                  <a:pt x="14276" y="29677"/>
                </a:lnTo>
                <a:close/>
                <a:moveTo>
                  <a:pt x="24666" y="34623"/>
                </a:moveTo>
                <a:lnTo>
                  <a:pt x="24666" y="38101"/>
                </a:lnTo>
                <a:lnTo>
                  <a:pt x="20087" y="38101"/>
                </a:lnTo>
                <a:lnTo>
                  <a:pt x="20087" y="34623"/>
                </a:lnTo>
                <a:close/>
                <a:moveTo>
                  <a:pt x="29893" y="34623"/>
                </a:moveTo>
                <a:lnTo>
                  <a:pt x="29893" y="38101"/>
                </a:lnTo>
                <a:lnTo>
                  <a:pt x="25249" y="38101"/>
                </a:lnTo>
                <a:lnTo>
                  <a:pt x="25249" y="34623"/>
                </a:lnTo>
                <a:close/>
                <a:moveTo>
                  <a:pt x="34299" y="34623"/>
                </a:moveTo>
                <a:lnTo>
                  <a:pt x="34299" y="38101"/>
                </a:lnTo>
                <a:lnTo>
                  <a:pt x="30476" y="38101"/>
                </a:lnTo>
                <a:lnTo>
                  <a:pt x="30476" y="34623"/>
                </a:lnTo>
                <a:close/>
                <a:moveTo>
                  <a:pt x="38792" y="34623"/>
                </a:moveTo>
                <a:lnTo>
                  <a:pt x="38792" y="38101"/>
                </a:lnTo>
                <a:lnTo>
                  <a:pt x="34882" y="38101"/>
                </a:lnTo>
                <a:lnTo>
                  <a:pt x="34882" y="34623"/>
                </a:lnTo>
                <a:close/>
                <a:moveTo>
                  <a:pt x="43694" y="34623"/>
                </a:moveTo>
                <a:lnTo>
                  <a:pt x="43694" y="38101"/>
                </a:lnTo>
                <a:lnTo>
                  <a:pt x="39374" y="38101"/>
                </a:lnTo>
                <a:lnTo>
                  <a:pt x="39374" y="34623"/>
                </a:lnTo>
                <a:close/>
                <a:moveTo>
                  <a:pt x="48921" y="34623"/>
                </a:moveTo>
                <a:lnTo>
                  <a:pt x="48921" y="38101"/>
                </a:lnTo>
                <a:lnTo>
                  <a:pt x="44278" y="38101"/>
                </a:lnTo>
                <a:lnTo>
                  <a:pt x="44278" y="34623"/>
                </a:lnTo>
                <a:close/>
                <a:moveTo>
                  <a:pt x="53997" y="34623"/>
                </a:moveTo>
                <a:lnTo>
                  <a:pt x="53997" y="38101"/>
                </a:lnTo>
                <a:lnTo>
                  <a:pt x="49505" y="38101"/>
                </a:lnTo>
                <a:lnTo>
                  <a:pt x="49505" y="34623"/>
                </a:lnTo>
                <a:close/>
                <a:moveTo>
                  <a:pt x="14276" y="34645"/>
                </a:moveTo>
                <a:cubicBezTo>
                  <a:pt x="15486" y="34732"/>
                  <a:pt x="16695" y="34839"/>
                  <a:pt x="17927" y="34948"/>
                </a:cubicBezTo>
                <a:lnTo>
                  <a:pt x="17927" y="37928"/>
                </a:lnTo>
                <a:cubicBezTo>
                  <a:pt x="16695" y="38101"/>
                  <a:pt x="15486" y="38274"/>
                  <a:pt x="14276" y="38447"/>
                </a:cubicBezTo>
                <a:lnTo>
                  <a:pt x="14276" y="34645"/>
                </a:lnTo>
                <a:close/>
                <a:moveTo>
                  <a:pt x="59461" y="34645"/>
                </a:moveTo>
                <a:lnTo>
                  <a:pt x="59461" y="38447"/>
                </a:lnTo>
                <a:cubicBezTo>
                  <a:pt x="58360" y="38295"/>
                  <a:pt x="57281" y="38144"/>
                  <a:pt x="56178" y="37971"/>
                </a:cubicBezTo>
                <a:lnTo>
                  <a:pt x="56178" y="34904"/>
                </a:lnTo>
                <a:cubicBezTo>
                  <a:pt x="57281" y="34818"/>
                  <a:pt x="58360" y="34732"/>
                  <a:pt x="59461" y="34645"/>
                </a:cubicBezTo>
                <a:close/>
                <a:moveTo>
                  <a:pt x="10195" y="34300"/>
                </a:moveTo>
                <a:cubicBezTo>
                  <a:pt x="11318" y="34386"/>
                  <a:pt x="12419" y="34493"/>
                  <a:pt x="13542" y="34580"/>
                </a:cubicBezTo>
                <a:lnTo>
                  <a:pt x="13542" y="38554"/>
                </a:lnTo>
                <a:cubicBezTo>
                  <a:pt x="12419" y="38726"/>
                  <a:pt x="11318" y="38879"/>
                  <a:pt x="10195" y="39051"/>
                </a:cubicBezTo>
                <a:lnTo>
                  <a:pt x="10195" y="34300"/>
                </a:lnTo>
                <a:close/>
                <a:moveTo>
                  <a:pt x="63522" y="34300"/>
                </a:moveTo>
                <a:lnTo>
                  <a:pt x="63522" y="39051"/>
                </a:lnTo>
                <a:cubicBezTo>
                  <a:pt x="62421" y="38879"/>
                  <a:pt x="61298" y="38726"/>
                  <a:pt x="60175" y="38554"/>
                </a:cubicBezTo>
                <a:lnTo>
                  <a:pt x="60175" y="34580"/>
                </a:lnTo>
                <a:cubicBezTo>
                  <a:pt x="61298" y="34493"/>
                  <a:pt x="62421" y="34386"/>
                  <a:pt x="63522" y="34300"/>
                </a:cubicBezTo>
                <a:close/>
                <a:moveTo>
                  <a:pt x="6135" y="33975"/>
                </a:moveTo>
                <a:cubicBezTo>
                  <a:pt x="7258" y="34061"/>
                  <a:pt x="8358" y="34148"/>
                  <a:pt x="9481" y="34234"/>
                </a:cubicBezTo>
                <a:lnTo>
                  <a:pt x="9481" y="39158"/>
                </a:lnTo>
                <a:cubicBezTo>
                  <a:pt x="8358" y="39311"/>
                  <a:pt x="7258" y="39461"/>
                  <a:pt x="6135" y="39634"/>
                </a:cubicBezTo>
                <a:lnTo>
                  <a:pt x="6135" y="33975"/>
                </a:lnTo>
                <a:close/>
                <a:moveTo>
                  <a:pt x="67582" y="33975"/>
                </a:moveTo>
                <a:lnTo>
                  <a:pt x="67582" y="39634"/>
                </a:lnTo>
                <a:cubicBezTo>
                  <a:pt x="66482" y="39461"/>
                  <a:pt x="65358" y="39311"/>
                  <a:pt x="64256" y="39158"/>
                </a:cubicBezTo>
                <a:lnTo>
                  <a:pt x="64256" y="34234"/>
                </a:lnTo>
                <a:cubicBezTo>
                  <a:pt x="65358" y="34148"/>
                  <a:pt x="66482" y="34061"/>
                  <a:pt x="67582" y="33975"/>
                </a:cubicBezTo>
                <a:close/>
                <a:moveTo>
                  <a:pt x="70888" y="33695"/>
                </a:moveTo>
                <a:lnTo>
                  <a:pt x="70888" y="40109"/>
                </a:lnTo>
                <a:cubicBezTo>
                  <a:pt x="70024" y="39979"/>
                  <a:pt x="69181" y="39872"/>
                  <a:pt x="68317" y="39742"/>
                </a:cubicBezTo>
                <a:lnTo>
                  <a:pt x="68317" y="33911"/>
                </a:lnTo>
                <a:cubicBezTo>
                  <a:pt x="69181" y="33845"/>
                  <a:pt x="70024" y="33759"/>
                  <a:pt x="70888" y="33695"/>
                </a:cubicBezTo>
                <a:close/>
                <a:moveTo>
                  <a:pt x="2181" y="33629"/>
                </a:moveTo>
                <a:cubicBezTo>
                  <a:pt x="3261" y="33738"/>
                  <a:pt x="4341" y="33824"/>
                  <a:pt x="5400" y="33911"/>
                </a:cubicBezTo>
                <a:lnTo>
                  <a:pt x="5400" y="39742"/>
                </a:lnTo>
                <a:cubicBezTo>
                  <a:pt x="4341" y="39893"/>
                  <a:pt x="3261" y="40045"/>
                  <a:pt x="2181" y="40195"/>
                </a:cubicBezTo>
                <a:lnTo>
                  <a:pt x="2181" y="33629"/>
                </a:lnTo>
                <a:close/>
                <a:moveTo>
                  <a:pt x="24666" y="38683"/>
                </a:moveTo>
                <a:lnTo>
                  <a:pt x="24666" y="40800"/>
                </a:lnTo>
                <a:lnTo>
                  <a:pt x="20087" y="40800"/>
                </a:lnTo>
                <a:lnTo>
                  <a:pt x="20087" y="38683"/>
                </a:lnTo>
                <a:close/>
                <a:moveTo>
                  <a:pt x="29893" y="38683"/>
                </a:moveTo>
                <a:lnTo>
                  <a:pt x="29893" y="40800"/>
                </a:lnTo>
                <a:lnTo>
                  <a:pt x="25249" y="40800"/>
                </a:lnTo>
                <a:lnTo>
                  <a:pt x="25249" y="38683"/>
                </a:lnTo>
                <a:close/>
                <a:moveTo>
                  <a:pt x="34299" y="38683"/>
                </a:moveTo>
                <a:lnTo>
                  <a:pt x="34299" y="40800"/>
                </a:lnTo>
                <a:lnTo>
                  <a:pt x="30476" y="40800"/>
                </a:lnTo>
                <a:lnTo>
                  <a:pt x="30476" y="38683"/>
                </a:lnTo>
                <a:close/>
                <a:moveTo>
                  <a:pt x="38792" y="38683"/>
                </a:moveTo>
                <a:lnTo>
                  <a:pt x="38792" y="40800"/>
                </a:lnTo>
                <a:lnTo>
                  <a:pt x="34882" y="40800"/>
                </a:lnTo>
                <a:lnTo>
                  <a:pt x="34882" y="38683"/>
                </a:lnTo>
                <a:close/>
                <a:moveTo>
                  <a:pt x="43694" y="38683"/>
                </a:moveTo>
                <a:lnTo>
                  <a:pt x="43694" y="40800"/>
                </a:lnTo>
                <a:lnTo>
                  <a:pt x="39374" y="40800"/>
                </a:lnTo>
                <a:lnTo>
                  <a:pt x="39374" y="38683"/>
                </a:lnTo>
                <a:close/>
                <a:moveTo>
                  <a:pt x="48921" y="38683"/>
                </a:moveTo>
                <a:lnTo>
                  <a:pt x="48921" y="40800"/>
                </a:lnTo>
                <a:lnTo>
                  <a:pt x="44278" y="40800"/>
                </a:lnTo>
                <a:lnTo>
                  <a:pt x="44278" y="38683"/>
                </a:lnTo>
                <a:close/>
                <a:moveTo>
                  <a:pt x="53997" y="38683"/>
                </a:moveTo>
                <a:lnTo>
                  <a:pt x="53997" y="40800"/>
                </a:lnTo>
                <a:lnTo>
                  <a:pt x="49505" y="40800"/>
                </a:lnTo>
                <a:lnTo>
                  <a:pt x="49505" y="38683"/>
                </a:lnTo>
                <a:close/>
                <a:moveTo>
                  <a:pt x="17927" y="38663"/>
                </a:moveTo>
                <a:lnTo>
                  <a:pt x="17927" y="40477"/>
                </a:lnTo>
                <a:cubicBezTo>
                  <a:pt x="16695" y="40973"/>
                  <a:pt x="15486" y="41470"/>
                  <a:pt x="14276" y="41966"/>
                </a:cubicBezTo>
                <a:lnTo>
                  <a:pt x="14276" y="39181"/>
                </a:lnTo>
                <a:cubicBezTo>
                  <a:pt x="15486" y="39008"/>
                  <a:pt x="16695" y="38835"/>
                  <a:pt x="17927" y="38663"/>
                </a:cubicBezTo>
                <a:close/>
                <a:moveTo>
                  <a:pt x="56178" y="38706"/>
                </a:moveTo>
                <a:cubicBezTo>
                  <a:pt x="57281" y="38856"/>
                  <a:pt x="58360" y="39029"/>
                  <a:pt x="59461" y="39181"/>
                </a:cubicBezTo>
                <a:lnTo>
                  <a:pt x="59461" y="41966"/>
                </a:lnTo>
                <a:cubicBezTo>
                  <a:pt x="58360" y="41514"/>
                  <a:pt x="57281" y="41082"/>
                  <a:pt x="56178" y="40627"/>
                </a:cubicBezTo>
                <a:lnTo>
                  <a:pt x="56178" y="38706"/>
                </a:lnTo>
                <a:close/>
                <a:moveTo>
                  <a:pt x="13542" y="39288"/>
                </a:moveTo>
                <a:lnTo>
                  <a:pt x="13542" y="42248"/>
                </a:lnTo>
                <a:cubicBezTo>
                  <a:pt x="12419" y="42701"/>
                  <a:pt x="11318" y="43155"/>
                  <a:pt x="10195" y="43608"/>
                </a:cubicBezTo>
                <a:lnTo>
                  <a:pt x="10195" y="39763"/>
                </a:lnTo>
                <a:cubicBezTo>
                  <a:pt x="11318" y="39613"/>
                  <a:pt x="12419" y="39440"/>
                  <a:pt x="13542" y="39288"/>
                </a:cubicBezTo>
                <a:close/>
                <a:moveTo>
                  <a:pt x="60175" y="39288"/>
                </a:moveTo>
                <a:cubicBezTo>
                  <a:pt x="61298" y="39440"/>
                  <a:pt x="62421" y="39613"/>
                  <a:pt x="63522" y="39763"/>
                </a:cubicBezTo>
                <a:lnTo>
                  <a:pt x="63522" y="43608"/>
                </a:lnTo>
                <a:cubicBezTo>
                  <a:pt x="62421" y="43155"/>
                  <a:pt x="61298" y="42701"/>
                  <a:pt x="60175" y="42248"/>
                </a:cubicBezTo>
                <a:lnTo>
                  <a:pt x="60175" y="39288"/>
                </a:lnTo>
                <a:close/>
                <a:moveTo>
                  <a:pt x="9481" y="39872"/>
                </a:moveTo>
                <a:lnTo>
                  <a:pt x="9481" y="43910"/>
                </a:lnTo>
                <a:cubicBezTo>
                  <a:pt x="8358" y="44342"/>
                  <a:pt x="7258" y="44797"/>
                  <a:pt x="6135" y="45249"/>
                </a:cubicBezTo>
                <a:lnTo>
                  <a:pt x="6135" y="40368"/>
                </a:lnTo>
                <a:cubicBezTo>
                  <a:pt x="7258" y="40195"/>
                  <a:pt x="8358" y="40045"/>
                  <a:pt x="9481" y="39872"/>
                </a:cubicBezTo>
                <a:close/>
                <a:moveTo>
                  <a:pt x="64256" y="39872"/>
                </a:moveTo>
                <a:cubicBezTo>
                  <a:pt x="65358" y="40045"/>
                  <a:pt x="66482" y="40195"/>
                  <a:pt x="67582" y="40368"/>
                </a:cubicBezTo>
                <a:lnTo>
                  <a:pt x="67582" y="45249"/>
                </a:lnTo>
                <a:cubicBezTo>
                  <a:pt x="66482" y="44797"/>
                  <a:pt x="65358" y="44342"/>
                  <a:pt x="64256" y="43910"/>
                </a:cubicBezTo>
                <a:lnTo>
                  <a:pt x="64256" y="39872"/>
                </a:lnTo>
                <a:close/>
                <a:moveTo>
                  <a:pt x="68317" y="40477"/>
                </a:moveTo>
                <a:cubicBezTo>
                  <a:pt x="69181" y="40584"/>
                  <a:pt x="70024" y="40714"/>
                  <a:pt x="70888" y="40843"/>
                </a:cubicBezTo>
                <a:lnTo>
                  <a:pt x="70888" y="46588"/>
                </a:lnTo>
                <a:cubicBezTo>
                  <a:pt x="70024" y="46243"/>
                  <a:pt x="69181" y="45897"/>
                  <a:pt x="68317" y="45552"/>
                </a:cubicBezTo>
                <a:lnTo>
                  <a:pt x="68317" y="40477"/>
                </a:lnTo>
                <a:close/>
                <a:moveTo>
                  <a:pt x="5400" y="40477"/>
                </a:moveTo>
                <a:lnTo>
                  <a:pt x="5400" y="45552"/>
                </a:lnTo>
                <a:cubicBezTo>
                  <a:pt x="4341" y="45984"/>
                  <a:pt x="3261" y="46416"/>
                  <a:pt x="2181" y="46848"/>
                </a:cubicBezTo>
                <a:lnTo>
                  <a:pt x="2181" y="40930"/>
                </a:lnTo>
                <a:cubicBezTo>
                  <a:pt x="3261" y="40779"/>
                  <a:pt x="4341" y="40627"/>
                  <a:pt x="5400" y="40477"/>
                </a:cubicBezTo>
                <a:close/>
                <a:moveTo>
                  <a:pt x="1101" y="1"/>
                </a:moveTo>
                <a:cubicBezTo>
                  <a:pt x="496" y="1"/>
                  <a:pt x="0" y="497"/>
                  <a:pt x="0" y="1101"/>
                </a:cubicBezTo>
                <a:lnTo>
                  <a:pt x="0" y="47020"/>
                </a:lnTo>
                <a:cubicBezTo>
                  <a:pt x="0" y="47648"/>
                  <a:pt x="432" y="47993"/>
                  <a:pt x="908" y="48057"/>
                </a:cubicBezTo>
                <a:cubicBezTo>
                  <a:pt x="951" y="48080"/>
                  <a:pt x="994" y="48080"/>
                  <a:pt x="1058" y="48080"/>
                </a:cubicBezTo>
                <a:cubicBezTo>
                  <a:pt x="1360" y="48080"/>
                  <a:pt x="1685" y="47971"/>
                  <a:pt x="1901" y="47734"/>
                </a:cubicBezTo>
                <a:cubicBezTo>
                  <a:pt x="3131" y="47259"/>
                  <a:pt x="4341" y="46761"/>
                  <a:pt x="5551" y="46265"/>
                </a:cubicBezTo>
                <a:cubicBezTo>
                  <a:pt x="5620" y="46307"/>
                  <a:pt x="5700" y="46328"/>
                  <a:pt x="5778" y="46328"/>
                </a:cubicBezTo>
                <a:cubicBezTo>
                  <a:pt x="5944" y="46328"/>
                  <a:pt x="6098" y="46232"/>
                  <a:pt x="6112" y="46027"/>
                </a:cubicBezTo>
                <a:cubicBezTo>
                  <a:pt x="7322" y="45552"/>
                  <a:pt x="8531" y="45056"/>
                  <a:pt x="9741" y="44581"/>
                </a:cubicBezTo>
                <a:cubicBezTo>
                  <a:pt x="9772" y="44589"/>
                  <a:pt x="9804" y="44594"/>
                  <a:pt x="9837" y="44594"/>
                </a:cubicBezTo>
                <a:cubicBezTo>
                  <a:pt x="9966" y="44594"/>
                  <a:pt x="10100" y="44528"/>
                  <a:pt x="10152" y="44408"/>
                </a:cubicBezTo>
                <a:cubicBezTo>
                  <a:pt x="12765" y="43349"/>
                  <a:pt x="15356" y="42291"/>
                  <a:pt x="17971" y="41232"/>
                </a:cubicBezTo>
                <a:cubicBezTo>
                  <a:pt x="18108" y="41725"/>
                  <a:pt x="18568" y="41975"/>
                  <a:pt x="19024" y="41975"/>
                </a:cubicBezTo>
                <a:cubicBezTo>
                  <a:pt x="19427" y="41975"/>
                  <a:pt x="19828" y="41779"/>
                  <a:pt x="20001" y="41384"/>
                </a:cubicBezTo>
                <a:lnTo>
                  <a:pt x="54084" y="41384"/>
                </a:lnTo>
                <a:cubicBezTo>
                  <a:pt x="54267" y="41783"/>
                  <a:pt x="54677" y="41983"/>
                  <a:pt x="55088" y="41983"/>
                </a:cubicBezTo>
                <a:cubicBezTo>
                  <a:pt x="55498" y="41983"/>
                  <a:pt x="55909" y="41783"/>
                  <a:pt x="56092" y="41384"/>
                </a:cubicBezTo>
                <a:cubicBezTo>
                  <a:pt x="58576" y="42378"/>
                  <a:pt x="61059" y="43392"/>
                  <a:pt x="63565" y="44408"/>
                </a:cubicBezTo>
                <a:cubicBezTo>
                  <a:pt x="63617" y="44528"/>
                  <a:pt x="63751" y="44594"/>
                  <a:pt x="63890" y="44594"/>
                </a:cubicBezTo>
                <a:cubicBezTo>
                  <a:pt x="63926" y="44594"/>
                  <a:pt x="63962" y="44589"/>
                  <a:pt x="63997" y="44581"/>
                </a:cubicBezTo>
                <a:cubicBezTo>
                  <a:pt x="65186" y="45056"/>
                  <a:pt x="66395" y="45552"/>
                  <a:pt x="67605" y="46027"/>
                </a:cubicBezTo>
                <a:cubicBezTo>
                  <a:pt x="67634" y="46232"/>
                  <a:pt x="67792" y="46328"/>
                  <a:pt x="67952" y="46328"/>
                </a:cubicBezTo>
                <a:cubicBezTo>
                  <a:pt x="68028" y="46328"/>
                  <a:pt x="68104" y="46307"/>
                  <a:pt x="68166" y="46265"/>
                </a:cubicBezTo>
                <a:cubicBezTo>
                  <a:pt x="69094" y="46632"/>
                  <a:pt x="70024" y="47020"/>
                  <a:pt x="70952" y="47388"/>
                </a:cubicBezTo>
                <a:cubicBezTo>
                  <a:pt x="71096" y="47851"/>
                  <a:pt x="71535" y="48078"/>
                  <a:pt x="71971" y="48078"/>
                </a:cubicBezTo>
                <a:cubicBezTo>
                  <a:pt x="72126" y="48078"/>
                  <a:pt x="72280" y="48050"/>
                  <a:pt x="72420" y="47993"/>
                </a:cubicBezTo>
                <a:cubicBezTo>
                  <a:pt x="72486" y="48014"/>
                  <a:pt x="72529" y="48036"/>
                  <a:pt x="72593" y="48057"/>
                </a:cubicBezTo>
                <a:cubicBezTo>
                  <a:pt x="72641" y="48078"/>
                  <a:pt x="72686" y="48088"/>
                  <a:pt x="72727" y="48088"/>
                </a:cubicBezTo>
                <a:cubicBezTo>
                  <a:pt x="72986" y="48088"/>
                  <a:pt x="73110" y="47719"/>
                  <a:pt x="72961" y="47496"/>
                </a:cubicBezTo>
                <a:cubicBezTo>
                  <a:pt x="73025" y="47366"/>
                  <a:pt x="73048" y="47216"/>
                  <a:pt x="73048" y="47020"/>
                </a:cubicBezTo>
                <a:lnTo>
                  <a:pt x="73048" y="1101"/>
                </a:lnTo>
                <a:cubicBezTo>
                  <a:pt x="73048" y="497"/>
                  <a:pt x="72572" y="1"/>
                  <a:pt x="7196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1132827" y="112522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Detect the ball and goalie positions 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1220127" y="4163909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Use the vision input to control the goalie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6365298" y="112522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Predict the path of the incoming shot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6363223" y="4163909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Block at least 75% of incoming shots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1540825" y="1674025"/>
            <a:ext cx="11478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Sensing</a:t>
            </a:r>
            <a:endParaRPr sz="220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6417049" y="3704050"/>
            <a:ext cx="13320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Reliability</a:t>
            </a:r>
            <a:endParaRPr sz="2200">
              <a:solidFill>
                <a:srgbClr val="8A4F07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6365299" y="1674025"/>
            <a:ext cx="14355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Planning</a:t>
            </a:r>
            <a:endParaRPr sz="2200">
              <a:solidFill>
                <a:srgbClr val="CC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1540825" y="3673400"/>
            <a:ext cx="13320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Actuation</a:t>
            </a:r>
            <a:endParaRPr sz="2200">
              <a:solidFill>
                <a:srgbClr val="F9D93D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4662000" y="3019425"/>
            <a:ext cx="1435500" cy="918000"/>
          </a:xfrm>
          <a:prstGeom prst="rect">
            <a:avLst/>
          </a:prstGeom>
          <a:solidFill>
            <a:srgbClr val="8A4F07">
              <a:alpha val="31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4662000" y="1962150"/>
            <a:ext cx="1435500" cy="918000"/>
          </a:xfrm>
          <a:prstGeom prst="rect">
            <a:avLst/>
          </a:prstGeom>
          <a:solidFill>
            <a:srgbClr val="CC0000">
              <a:alpha val="31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3125950" y="3019425"/>
            <a:ext cx="1435500" cy="918000"/>
          </a:xfrm>
          <a:prstGeom prst="rect">
            <a:avLst/>
          </a:prstGeom>
          <a:solidFill>
            <a:srgbClr val="F9D93D">
              <a:alpha val="3127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3125950" y="1962150"/>
            <a:ext cx="1435500" cy="918000"/>
          </a:xfrm>
          <a:prstGeom prst="rect">
            <a:avLst/>
          </a:prstGeom>
          <a:solidFill>
            <a:srgbClr val="49BA49">
              <a:alpha val="3127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" name="Google Shape;79;p14"/>
          <p:cNvCxnSpPr>
            <a:stCxn id="75" idx="3"/>
            <a:endCxn id="72" idx="0"/>
          </p:cNvCxnSpPr>
          <p:nvPr/>
        </p:nvCxnSpPr>
        <p:spPr>
          <a:xfrm>
            <a:off x="6097500" y="3478425"/>
            <a:ext cx="985500" cy="225600"/>
          </a:xfrm>
          <a:prstGeom prst="bentConnector2">
            <a:avLst/>
          </a:prstGeom>
          <a:noFill/>
          <a:ln cap="flat" cmpd="sng" w="19050">
            <a:solidFill>
              <a:srgbClr val="8A4F0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4"/>
          <p:cNvCxnSpPr>
            <a:stCxn id="77" idx="1"/>
            <a:endCxn id="74" idx="0"/>
          </p:cNvCxnSpPr>
          <p:nvPr/>
        </p:nvCxnSpPr>
        <p:spPr>
          <a:xfrm flipH="1">
            <a:off x="2206750" y="3478425"/>
            <a:ext cx="919200" cy="195000"/>
          </a:xfrm>
          <a:prstGeom prst="bentConnector2">
            <a:avLst/>
          </a:prstGeom>
          <a:noFill/>
          <a:ln cap="flat" cmpd="sng" w="19050">
            <a:solidFill>
              <a:srgbClr val="F9D93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4"/>
          <p:cNvCxnSpPr>
            <a:stCxn id="78" idx="1"/>
            <a:endCxn id="71" idx="2"/>
          </p:cNvCxnSpPr>
          <p:nvPr/>
        </p:nvCxnSpPr>
        <p:spPr>
          <a:xfrm rot="10800000">
            <a:off x="2114650" y="2240850"/>
            <a:ext cx="1011300" cy="180300"/>
          </a:xfrm>
          <a:prstGeom prst="bentConnector2">
            <a:avLst/>
          </a:prstGeom>
          <a:noFill/>
          <a:ln cap="flat" cmpd="sng" w="19050">
            <a:solidFill>
              <a:srgbClr val="49BA4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4"/>
          <p:cNvCxnSpPr>
            <a:stCxn id="76" idx="3"/>
            <a:endCxn id="73" idx="2"/>
          </p:cNvCxnSpPr>
          <p:nvPr/>
        </p:nvCxnSpPr>
        <p:spPr>
          <a:xfrm flipH="1" rot="10800000">
            <a:off x="6097500" y="2240850"/>
            <a:ext cx="985500" cy="180300"/>
          </a:xfrm>
          <a:prstGeom prst="bentConnector2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Diagram</a:t>
            </a:r>
            <a:endParaRPr/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3638" y="1283350"/>
            <a:ext cx="4276725" cy="31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Sensing + Communication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311700" y="1152475"/>
            <a:ext cx="3787200" cy="28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Use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open-cv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python library to detect color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Code records coordinates of goalie and ball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Send visual information to ESP32 using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pyserial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library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ESP32 actuates based on distance between desired and actual goalie location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2500" y="1411813"/>
            <a:ext cx="4118126" cy="231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Planning (Trajectory Estimation)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1152475"/>
            <a:ext cx="4260300" cy="37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Run an LLSE regression on last 10 ball (x,y) locations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From regression: set </a:t>
            </a:r>
            <a:r>
              <a:rPr b="1" lang="en" sz="1600"/>
              <a:t>y</a:t>
            </a:r>
            <a:r>
              <a:rPr b="1" baseline="-25000" lang="en" sz="1600"/>
              <a:t>des</a:t>
            </a:r>
            <a:r>
              <a:rPr lang="en" sz="1600"/>
              <a:t> to where ball trajectory crosses goalie.</a:t>
            </a:r>
            <a:br>
              <a:rPr lang="en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Run another regression on last 10 ball (x,time) pairs.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ball is not moving towards the goal, reset </a:t>
            </a:r>
            <a:r>
              <a:rPr b="1" lang="en" sz="1600"/>
              <a:t>y</a:t>
            </a:r>
            <a:r>
              <a:rPr b="1" baseline="-25000" lang="en" sz="1600"/>
              <a:t>des</a:t>
            </a:r>
            <a:r>
              <a:rPr lang="en" sz="1600"/>
              <a:t>to </a:t>
            </a:r>
            <a:r>
              <a:rPr b="1" lang="en" sz="1600"/>
              <a:t>y</a:t>
            </a:r>
            <a:r>
              <a:rPr b="1" baseline="-25000" lang="en" sz="1600"/>
              <a:t>ball</a:t>
            </a:r>
            <a:r>
              <a:rPr b="1" lang="en" sz="1600"/>
              <a:t>.</a:t>
            </a:r>
            <a:br>
              <a:rPr b="1" lang="en" sz="1600"/>
            </a:b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</a:t>
            </a:r>
            <a:r>
              <a:rPr b="1" lang="en" sz="1600"/>
              <a:t>y</a:t>
            </a:r>
            <a:r>
              <a:rPr b="1" baseline="-25000" lang="en" sz="1600"/>
              <a:t>des </a:t>
            </a:r>
            <a:r>
              <a:rPr lang="en" sz="1600"/>
              <a:t>outside of safe limits, saturate to </a:t>
            </a:r>
            <a:r>
              <a:rPr b="1" lang="en" sz="1600"/>
              <a:t>y</a:t>
            </a:r>
            <a:r>
              <a:rPr b="1" baseline="-25000" lang="en" sz="1600"/>
              <a:t>des, min</a:t>
            </a:r>
            <a:r>
              <a:rPr lang="en" sz="1600"/>
              <a:t> or </a:t>
            </a:r>
            <a:r>
              <a:rPr b="1" lang="en" sz="1600"/>
              <a:t>y</a:t>
            </a:r>
            <a:r>
              <a:rPr b="1" baseline="-25000" lang="en" sz="1600"/>
              <a:t>des, max</a:t>
            </a:r>
            <a:r>
              <a:rPr lang="en" sz="1600"/>
              <a:t>.</a:t>
            </a:r>
            <a:endParaRPr sz="1600"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650" y="1547525"/>
            <a:ext cx="4267200" cy="24038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Planning (Control)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strike="sngStrike"/>
              <a:t>Option 1: PID Control </a:t>
            </a:r>
            <a:endParaRPr sz="1600" strike="sngStrike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Onboard ESP32 (not laptop)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Caused timing issues with serial communication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Limited actuation range (PWM from 200 to 255)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Requires tuning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Limited steady-state oscillations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Option 2: Signed Bang-Bang Control 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Laptop sends direction (0,1, or 2) to ESP32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Simplified code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Actuate at PWM magnitude of 250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No tuning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Has steady state oscillations</a:t>
            </a:r>
            <a:endParaRPr sz="1600"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7128" y="1106950"/>
            <a:ext cx="3015175" cy="330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Actuation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00" y="1152475"/>
            <a:ext cx="438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Existing solutions: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Too big + expensive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Not self contained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High level goals: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Actuate quickly enough to block ball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Have all components self contained to table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Cheap: Use components we own where possible, target &lt;$25 build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700" y="491325"/>
            <a:ext cx="3316000" cy="186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2650" y="2356575"/>
            <a:ext cx="3060775" cy="22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Actuation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High level design: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Use timing belt to move goalie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GT2 timing belts as cheap and widely available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3D printed mounts for motor and idler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Motor and idler contained within frame of foosball table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550" y="2724150"/>
            <a:ext cx="3810000" cy="237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8396" y="2475258"/>
            <a:ext cx="2848800" cy="2717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Actuation: Specification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Parameters: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Speed: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Measured how quickly goalie moves in regular game using a phone video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Max speed ~= 10 cm/s ~= 5 rps ~=  300 rpm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Load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Negligible force, load not of concern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Selection: 75:1 Micro gearmotor Pololu #2215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The best part is the one you already own ;)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2150" y="2367375"/>
            <a:ext cx="3961850" cy="277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3150" y="3476175"/>
            <a:ext cx="3240876" cy="166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